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4" r:id="rId2"/>
    <p:sldId id="262" r:id="rId3"/>
    <p:sldId id="302" r:id="rId4"/>
    <p:sldId id="297" r:id="rId5"/>
    <p:sldId id="31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7" autoAdjust="0"/>
    <p:restoredTop sz="84692" autoAdjust="0"/>
  </p:normalViewPr>
  <p:slideViewPr>
    <p:cSldViewPr snapToGrid="0" snapToObjects="1">
      <p:cViewPr varScale="1">
        <p:scale>
          <a:sx n="102" d="100"/>
          <a:sy n="102" d="100"/>
        </p:scale>
        <p:origin x="1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Inner 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Outer IP header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>
        <dgm:presLayoutVars>
          <dgm:chPref val="3"/>
        </dgm:presLayoutVars>
      </dgm:prSet>
      <dgm:spPr/>
    </dgm:pt>
    <dgm:pt modelId="{DD39DE9B-18D0-E448-82F2-3A108C1F79F2}" type="pres">
      <dgm:prSet presAssocID="{38595561-7932-DB4B-935A-F77F244B7303}" presName="parTransOne" presStyleCnt="0"/>
      <dgm:spPr/>
    </dgm:pt>
    <dgm:pt modelId="{334A56E5-C3F8-AF42-A081-BD835B448D11}" type="pres">
      <dgm:prSet presAssocID="{38595561-7932-DB4B-935A-F77F244B7303}" presName="horzOne" presStyleCnt="0"/>
      <dgm:spPr/>
    </dgm:pt>
    <dgm:pt modelId="{E5DC7EBF-D738-0049-9B3A-D372DB97081D}" type="pres">
      <dgm:prSet presAssocID="{295DD207-342B-4D35-BF68-842680D1438D}" presName="vertTwo" presStyleCnt="0"/>
      <dgm:spPr/>
    </dgm:pt>
    <dgm:pt modelId="{5F8DE912-0C67-374E-A47C-BE07C0242C4B}" type="pres">
      <dgm:prSet presAssocID="{295DD207-342B-4D35-BF68-842680D1438D}" presName="txTwo" presStyleLbl="node2" presStyleIdx="0" presStyleCnt="1">
        <dgm:presLayoutVars>
          <dgm:chPref val="3"/>
        </dgm:presLayoutVars>
      </dgm:prSet>
      <dgm:spPr/>
    </dgm:pt>
    <dgm:pt modelId="{C8FFAAC6-6C97-2B47-882F-FEB54945A79A}" type="pres">
      <dgm:prSet presAssocID="{295DD207-342B-4D35-BF68-842680D1438D}" presName="parTransTwo" presStyleCnt="0"/>
      <dgm:spPr/>
    </dgm:pt>
    <dgm:pt modelId="{B0FC806D-EEF5-804A-9239-4C5D9ABE4C6B}" type="pres">
      <dgm:prSet presAssocID="{295DD207-342B-4D35-BF68-842680D1438D}" presName="horzTwo" presStyleCnt="0"/>
      <dgm:spPr/>
    </dgm:pt>
    <dgm:pt modelId="{FFD3E4FE-8BCE-824E-B81C-4DF2D4AED371}" type="pres">
      <dgm:prSet presAssocID="{62343B62-A127-42FF-8B7B-2CE28300D68F}" presName="vertThree" presStyleCnt="0"/>
      <dgm:spPr/>
    </dgm:pt>
    <dgm:pt modelId="{479AFF41-F98A-6740-BCA5-479885B4C698}" type="pres">
      <dgm:prSet presAssocID="{62343B62-A127-42FF-8B7B-2CE28300D68F}" presName="txThree" presStyleLbl="node3" presStyleIdx="0" presStyleCnt="1">
        <dgm:presLayoutVars>
          <dgm:chPref val="3"/>
        </dgm:presLayoutVars>
      </dgm:prSet>
      <dgm:spPr/>
    </dgm:pt>
    <dgm:pt modelId="{777658B8-B6C5-4441-9940-893E5AD2CCA8}" type="pres">
      <dgm:prSet presAssocID="{62343B62-A127-42FF-8B7B-2CE28300D68F}" presName="parTransThree" presStyleCnt="0"/>
      <dgm:spPr/>
    </dgm:pt>
    <dgm:pt modelId="{E901F117-1DB2-6A48-AE0D-BB3B156F8877}" type="pres">
      <dgm:prSet presAssocID="{62343B62-A127-42FF-8B7B-2CE28300D68F}" presName="horzThree" presStyleCnt="0"/>
      <dgm:spPr/>
    </dgm:pt>
    <dgm:pt modelId="{B4B19C01-7280-304E-B8D5-EB450D655032}" type="pres">
      <dgm:prSet presAssocID="{B25611CA-7865-47D7-AEBA-B6E99BF3CD4B}" presName="vertFour" presStyleCnt="0">
        <dgm:presLayoutVars>
          <dgm:chPref val="3"/>
        </dgm:presLayoutVars>
      </dgm:prSet>
      <dgm:spPr/>
    </dgm:pt>
    <dgm:pt modelId="{72957A66-6F18-344F-8D02-F3416178F8EA}" type="pres">
      <dgm:prSet presAssocID="{B25611CA-7865-47D7-AEBA-B6E99BF3CD4B}" presName="txFour" presStyleLbl="node4" presStyleIdx="0" presStyleCnt="1">
        <dgm:presLayoutVars>
          <dgm:chPref val="3"/>
        </dgm:presLayoutVars>
      </dgm:prSet>
      <dgm:spPr/>
    </dgm:pt>
    <dgm:pt modelId="{493E2AD0-578D-9845-A6F2-48507BFD6A21}" type="pres">
      <dgm:prSet presAssocID="{B25611CA-7865-47D7-AEBA-B6E99BF3CD4B}" presName="horzFour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060AFF32-43C7-904A-B30D-79BE01951F54}" type="presOf" srcId="{295DD207-342B-4D35-BF68-842680D1438D}" destId="{5F8DE912-0C67-374E-A47C-BE07C0242C4B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9EE4B981-473A-A247-89D7-FD50ECBE6E7F}" type="presOf" srcId="{B25611CA-7865-47D7-AEBA-B6E99BF3CD4B}" destId="{72957A66-6F18-344F-8D02-F3416178F8EA}" srcOrd="0" destOrd="0" presId="urn:microsoft.com/office/officeart/2005/8/layout/hierarchy4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E3D79EAA-52C5-B24C-B94A-F92D224EAC00}" type="presOf" srcId="{62343B62-A127-42FF-8B7B-2CE28300D68F}" destId="{479AFF41-F98A-6740-BCA5-479885B4C698}" srcOrd="0" destOrd="0" presId="urn:microsoft.com/office/officeart/2005/8/layout/hierarchy4"/>
    <dgm:cxn modelId="{30B2DEAA-DB10-405D-AD81-BD4F9F66CED9}" srcId="{38595561-7932-DB4B-935A-F77F244B7303}" destId="{295DD207-342B-4D35-BF68-842680D1438D}" srcOrd="0" destOrd="0" parTransId="{AA4CABAD-865D-46FE-8D55-DE60DA89A42B}" sibTransId="{96107D6E-8DE5-41AB-822B-50A98776E20A}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3A87B654-F3F0-704F-A607-2D633613AC51}" type="presParOf" srcId="{3C1B33A5-7157-6649-954C-741758EC492F}" destId="{DD39DE9B-18D0-E448-82F2-3A108C1F79F2}" srcOrd="1" destOrd="0" presId="urn:microsoft.com/office/officeart/2005/8/layout/hierarchy4"/>
    <dgm:cxn modelId="{09BD3200-B485-A747-A3D5-4B910A8F81A0}" type="presParOf" srcId="{3C1B33A5-7157-6649-954C-741758EC492F}" destId="{334A56E5-C3F8-AF42-A081-BD835B448D11}" srcOrd="2" destOrd="0" presId="urn:microsoft.com/office/officeart/2005/8/layout/hierarchy4"/>
    <dgm:cxn modelId="{88855F90-488C-004B-9CE8-939393E1ADF8}" type="presParOf" srcId="{334A56E5-C3F8-AF42-A081-BD835B448D11}" destId="{E5DC7EBF-D738-0049-9B3A-D372DB97081D}" srcOrd="0" destOrd="0" presId="urn:microsoft.com/office/officeart/2005/8/layout/hierarchy4"/>
    <dgm:cxn modelId="{A7055191-A419-C940-81D1-0E06ABFD426B}" type="presParOf" srcId="{E5DC7EBF-D738-0049-9B3A-D372DB97081D}" destId="{5F8DE912-0C67-374E-A47C-BE07C0242C4B}" srcOrd="0" destOrd="0" presId="urn:microsoft.com/office/officeart/2005/8/layout/hierarchy4"/>
    <dgm:cxn modelId="{FBF20CF5-E9EA-F44B-8F0C-E4ADFA09505B}" type="presParOf" srcId="{E5DC7EBF-D738-0049-9B3A-D372DB97081D}" destId="{C8FFAAC6-6C97-2B47-882F-FEB54945A79A}" srcOrd="1" destOrd="0" presId="urn:microsoft.com/office/officeart/2005/8/layout/hierarchy4"/>
    <dgm:cxn modelId="{E524151E-0F8A-1F4B-B690-BFE9D43EC9CA}" type="presParOf" srcId="{E5DC7EBF-D738-0049-9B3A-D372DB97081D}" destId="{B0FC806D-EEF5-804A-9239-4C5D9ABE4C6B}" srcOrd="2" destOrd="0" presId="urn:microsoft.com/office/officeart/2005/8/layout/hierarchy4"/>
    <dgm:cxn modelId="{D87DC2A1-A7AC-A64B-B0A0-000F3440DB5D}" type="presParOf" srcId="{B0FC806D-EEF5-804A-9239-4C5D9ABE4C6B}" destId="{FFD3E4FE-8BCE-824E-B81C-4DF2D4AED371}" srcOrd="0" destOrd="0" presId="urn:microsoft.com/office/officeart/2005/8/layout/hierarchy4"/>
    <dgm:cxn modelId="{B504BCDB-2D4B-D34D-AE27-3C49D8820233}" type="presParOf" srcId="{FFD3E4FE-8BCE-824E-B81C-4DF2D4AED371}" destId="{479AFF41-F98A-6740-BCA5-479885B4C698}" srcOrd="0" destOrd="0" presId="urn:microsoft.com/office/officeart/2005/8/layout/hierarchy4"/>
    <dgm:cxn modelId="{F02AE468-5884-374A-9925-F22FE87C5FBA}" type="presParOf" srcId="{FFD3E4FE-8BCE-824E-B81C-4DF2D4AED371}" destId="{777658B8-B6C5-4441-9940-893E5AD2CCA8}" srcOrd="1" destOrd="0" presId="urn:microsoft.com/office/officeart/2005/8/layout/hierarchy4"/>
    <dgm:cxn modelId="{56869868-8C12-984C-AB96-A981E84360D3}" type="presParOf" srcId="{FFD3E4FE-8BCE-824E-B81C-4DF2D4AED371}" destId="{E901F117-1DB2-6A48-AE0D-BB3B156F8877}" srcOrd="2" destOrd="0" presId="urn:microsoft.com/office/officeart/2005/8/layout/hierarchy4"/>
    <dgm:cxn modelId="{DB864E6C-F2D2-EB49-870F-2B4423790298}" type="presParOf" srcId="{E901F117-1DB2-6A48-AE0D-BB3B156F8877}" destId="{B4B19C01-7280-304E-B8D5-EB450D655032}" srcOrd="0" destOrd="0" presId="urn:microsoft.com/office/officeart/2005/8/layout/hierarchy4"/>
    <dgm:cxn modelId="{BA0313CF-8FEA-624C-BE86-1516D3A85542}" type="presParOf" srcId="{B4B19C01-7280-304E-B8D5-EB450D655032}" destId="{72957A66-6F18-344F-8D02-F3416178F8EA}" srcOrd="0" destOrd="0" presId="urn:microsoft.com/office/officeart/2005/8/layout/hierarchy4"/>
    <dgm:cxn modelId="{3C010044-3144-8341-ABF9-F3962E2F3B71}" type="presParOf" srcId="{B4B19C01-7280-304E-B8D5-EB450D655032}" destId="{493E2AD0-578D-9845-A6F2-48507BFD6A2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1184" y="544"/>
          <a:ext cx="2424292" cy="356083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Outer IP header</a:t>
          </a:r>
        </a:p>
      </dsp:txBody>
      <dsp:txXfrm>
        <a:off x="11613" y="10973"/>
        <a:ext cx="2403434" cy="335225"/>
      </dsp:txXfrm>
    </dsp:sp>
    <dsp:sp modelId="{5F8DE912-0C67-374E-A47C-BE07C0242C4B}">
      <dsp:nvSpPr>
        <dsp:cNvPr id="0" name=""/>
        <dsp:cNvSpPr/>
      </dsp:nvSpPr>
      <dsp:spPr>
        <a:xfrm>
          <a:off x="1184" y="3884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Inner IP header</a:t>
          </a:r>
        </a:p>
      </dsp:txBody>
      <dsp:txXfrm>
        <a:off x="11613" y="398873"/>
        <a:ext cx="2403434" cy="335225"/>
      </dsp:txXfrm>
    </dsp:sp>
    <dsp:sp modelId="{479AFF41-F98A-6740-BCA5-479885B4C698}">
      <dsp:nvSpPr>
        <dsp:cNvPr id="0" name=""/>
        <dsp:cNvSpPr/>
      </dsp:nvSpPr>
      <dsp:spPr>
        <a:xfrm>
          <a:off x="1184" y="7763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11613" y="786773"/>
        <a:ext cx="2403434" cy="335225"/>
      </dsp:txXfrm>
    </dsp:sp>
    <dsp:sp modelId="{72957A66-6F18-344F-8D02-F3416178F8EA}">
      <dsp:nvSpPr>
        <dsp:cNvPr id="0" name=""/>
        <dsp:cNvSpPr/>
      </dsp:nvSpPr>
      <dsp:spPr>
        <a:xfrm>
          <a:off x="1184" y="11642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613" y="1174673"/>
        <a:ext cx="2403434" cy="335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16AF-4460-1EE8-80BB-B4503DFF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A53F-7A10-73E7-65C5-A66B82758919}"/>
              </a:ext>
            </a:extLst>
          </p:cNvPr>
          <p:cNvSpPr txBox="1">
            <a:spLocks/>
          </p:cNvSpPr>
          <p:nvPr/>
        </p:nvSpPr>
        <p:spPr>
          <a:xfrm>
            <a:off x="800100" y="407253"/>
            <a:ext cx="6214110" cy="1328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5A7C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JNCIS-ENT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435EFAC-730F-AC00-7112-FA08264BDFBC}"/>
              </a:ext>
            </a:extLst>
          </p:cNvPr>
          <p:cNvSpPr txBox="1">
            <a:spLocks/>
          </p:cNvSpPr>
          <p:nvPr/>
        </p:nvSpPr>
        <p:spPr>
          <a:xfrm>
            <a:off x="800100" y="2064484"/>
            <a:ext cx="70739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34374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Tunnels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94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 traffic tunneling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IP in IP Tunneling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IP-IP vs. GRE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970365"/>
          </a:xfrm>
        </p:spPr>
        <p:txBody>
          <a:bodyPr>
            <a:normAutofit/>
          </a:bodyPr>
          <a:lstStyle/>
          <a:p>
            <a:r>
              <a:rPr lang="en-US" sz="1800" dirty="0"/>
              <a:t>IP-IP tunneling is much like GRE tunneling except it will only tunnel IP traffic</a:t>
            </a:r>
          </a:p>
          <a:p>
            <a:r>
              <a:rPr lang="en-US" sz="1800" dirty="0"/>
              <a:t>IP-IP tunnels do not use any additional header except an inner and outer IP header</a:t>
            </a:r>
          </a:p>
          <a:p>
            <a:pPr lvl="1"/>
            <a:r>
              <a:rPr lang="en-US" sz="1400" dirty="0"/>
              <a:t>Uses </a:t>
            </a:r>
            <a:r>
              <a:rPr lang="en-US" sz="1400" dirty="0" err="1"/>
              <a:t>ip</a:t>
            </a:r>
            <a:r>
              <a:rPr lang="en-US" sz="1400" dirty="0"/>
              <a:t>-x/x/x interface, otherwise configuration is identical to GRE tunnels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753EA7-56C1-039B-7C88-8E40528A2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9253"/>
              </p:ext>
            </p:extLst>
          </p:nvPr>
        </p:nvGraphicFramePr>
        <p:xfrm>
          <a:off x="1752263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83C461-5606-EE6B-AE2F-DD06DF115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458" y="3070287"/>
            <a:ext cx="7772400" cy="181093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695826-325D-A561-4CA2-7B29B32C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855203"/>
              </p:ext>
            </p:extLst>
          </p:nvPr>
        </p:nvGraphicFramePr>
        <p:xfrm>
          <a:off x="4647536" y="5167311"/>
          <a:ext cx="2426662" cy="152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E74836-8F71-6DBA-746F-AAE57A2C7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297693"/>
              </p:ext>
            </p:extLst>
          </p:nvPr>
        </p:nvGraphicFramePr>
        <p:xfrm>
          <a:off x="7529077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IP-IP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29117-1EB7-5B8B-09CC-73864E46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7" y="2115347"/>
            <a:ext cx="11657545" cy="31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an IP-IP Tunnel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92B21-8D65-DC60-A417-3FCCA13A8C25}"/>
              </a:ext>
            </a:extLst>
          </p:cNvPr>
          <p:cNvSpPr txBox="1"/>
          <p:nvPr/>
        </p:nvSpPr>
        <p:spPr>
          <a:xfrm>
            <a:off x="132917" y="1690687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lab@vSRX1&gt; show configuration interfaces ip-0/0/0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10.1.1.1/30;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747C3-AC81-0017-16CC-9E8A9C08883A}"/>
              </a:ext>
            </a:extLst>
          </p:cNvPr>
          <p:cNvSpPr txBox="1"/>
          <p:nvPr/>
        </p:nvSpPr>
        <p:spPr>
          <a:xfrm>
            <a:off x="6632019" y="1690686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lab@vSRX2&gt; show configuration interfaces ip-0/0/0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10.1.1.2/30;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FFF3C-E6FA-4767-5D09-1F7D7A7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23" y="4583787"/>
            <a:ext cx="6100353" cy="2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591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41540</TotalTime>
  <Words>172</Words>
  <Application>Microsoft Macintosh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PowerPoint Presentation</vt:lpstr>
      <vt:lpstr>IP in IP Tunneling</vt:lpstr>
      <vt:lpstr>IP-IP vs. GRE</vt:lpstr>
      <vt:lpstr>IP-IP</vt:lpstr>
      <vt:lpstr>Configuring an IP-IP Tunnel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134</cp:revision>
  <dcterms:created xsi:type="dcterms:W3CDTF">2019-02-27T16:42:59Z</dcterms:created>
  <dcterms:modified xsi:type="dcterms:W3CDTF">2023-07-20T22:50:53Z</dcterms:modified>
</cp:coreProperties>
</file>